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1"/>
  </p:notesMasterIdLst>
  <p:sldIdLst>
    <p:sldId id="631" r:id="rId2"/>
    <p:sldId id="818" r:id="rId3"/>
    <p:sldId id="797" r:id="rId4"/>
    <p:sldId id="762" r:id="rId5"/>
    <p:sldId id="811" r:id="rId6"/>
    <p:sldId id="812" r:id="rId7"/>
    <p:sldId id="821" r:id="rId8"/>
    <p:sldId id="819" r:id="rId9"/>
    <p:sldId id="820" r:id="rId1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37"/>
    <p:restoredTop sz="94745"/>
  </p:normalViewPr>
  <p:slideViewPr>
    <p:cSldViewPr>
      <p:cViewPr varScale="1">
        <p:scale>
          <a:sx n="77" d="100"/>
          <a:sy n="77" d="100"/>
        </p:scale>
        <p:origin x="184" y="4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0"/>
            <a:ext cx="11598857" cy="77422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Practical Classes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What </a:t>
            </a:r>
            <a:r>
              <a:rPr lang="en-US" sz="2400" b="1" dirty="0" smtClean="0">
                <a:solidFill>
                  <a:schemeClr val="accent2"/>
                </a:solidFill>
              </a:rPr>
              <a:t>variables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does each instance store?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What </a:t>
            </a:r>
            <a:r>
              <a:rPr lang="en-US" sz="2400" b="1" dirty="0" smtClean="0">
                <a:solidFill>
                  <a:schemeClr val="accent5"/>
                </a:solidFill>
              </a:rPr>
              <a:t>methods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smtClean="0"/>
              <a:t>can you call on an instance?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What happens when you make a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one?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*details on how to define these three things coming soon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 smtClean="0"/>
              <a:t>class</a:t>
            </a:r>
            <a:r>
              <a:rPr lang="en-US" dirty="0" smtClean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 smtClean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1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of another class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15271</TotalTime>
  <Words>117</Words>
  <Application>Microsoft Macintosh PowerPoint</Application>
  <PresentationFormat>Custom</PresentationFormat>
  <Paragraphs>22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Unicode MS</vt:lpstr>
      <vt:lpstr>Calibri</vt:lpstr>
      <vt:lpstr>Century Gothic</vt:lpstr>
      <vt:lpstr>Chalkboard</vt:lpstr>
      <vt:lpstr>Courier</vt:lpstr>
      <vt:lpstr>DejaVu Serif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351</cp:revision>
  <cp:lastPrinted>2017-02-22T17:07:02Z</cp:lastPrinted>
  <dcterms:created xsi:type="dcterms:W3CDTF">2012-01-18T02:26:13Z</dcterms:created>
  <dcterms:modified xsi:type="dcterms:W3CDTF">2017-03-03T18:07:54Z</dcterms:modified>
</cp:coreProperties>
</file>